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89" r:id="rId5"/>
    <p:sldId id="256" r:id="rId6"/>
    <p:sldId id="277" r:id="rId7"/>
    <p:sldId id="290" r:id="rId8"/>
    <p:sldId id="291" r:id="rId9"/>
    <p:sldId id="292" r:id="rId10"/>
    <p:sldId id="293" r:id="rId11"/>
    <p:sldId id="294" r:id="rId12"/>
    <p:sldId id="295" r:id="rId13"/>
    <p:sldId id="29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14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9B595-0E7F-4B01-9AA9-E1B6ED03F7E7}" type="datetimeFigureOut">
              <a:rPr lang="en-US" smtClean="0"/>
              <a:t>3/1/2025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0C27B-56B0-4373-94C9-A2BB145B1E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4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07AD8-B183-4E25-B2A7-CD3B4439310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16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07AD8-B183-4E25-B2A7-CD3B4439310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48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07AD8-B183-4E25-B2A7-CD3B4439310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156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07AD8-B183-4E25-B2A7-CD3B4439310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814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07AD8-B183-4E25-B2A7-CD3B4439310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043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07AD8-B183-4E25-B2A7-CD3B4439310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404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07AD8-B183-4E25-B2A7-CD3B4439310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679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07AD8-B183-4E25-B2A7-CD3B4439310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46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6">
            <a:extLst>
              <a:ext uri="{FF2B5EF4-FFF2-40B4-BE49-F238E27FC236}">
                <a16:creationId xmlns:a16="http://schemas.microsoft.com/office/drawing/2014/main" id="{28487DA5-DCB7-4474-BDCE-999DB4109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1900" y="448056"/>
            <a:ext cx="5428996" cy="340156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7">
            <a:extLst>
              <a:ext uri="{FF2B5EF4-FFF2-40B4-BE49-F238E27FC236}">
                <a16:creationId xmlns:a16="http://schemas.microsoft.com/office/drawing/2014/main" id="{1DA2E4DD-C8F6-49E6-BFFE-999B25D2FC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1900" y="4471416"/>
            <a:ext cx="5428996" cy="1481328"/>
          </a:xfrm>
        </p:spPr>
        <p:txBody>
          <a:bodyPr>
            <a:normAutofit/>
          </a:bodyPr>
          <a:lstStyle>
            <a:lvl1pPr marL="1944" indent="0">
              <a:buNone/>
              <a:defRPr sz="24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3BBFE51-2F86-4B2A-8F7F-78DCD52EB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18321" y="4122000"/>
            <a:ext cx="544709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B27F6338-E81A-4E7B-8135-E97EE9502C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0850" y="447675"/>
            <a:ext cx="5429250" cy="5545138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1664390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307A1A-4AC6-459C-9531-704CF3767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527600" y="450000"/>
            <a:ext cx="0" cy="59652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4D2BF6B-AD6F-4BC9-B5A6-BC7741CD03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227011"/>
            <a:ext cx="6860946" cy="2954337"/>
          </a:xfrm>
        </p:spPr>
        <p:txBody>
          <a:bodyPr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8FB06AF1-CFEB-40E6-A617-E9CA5CF8B66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7675" y="3643313"/>
            <a:ext cx="3227388" cy="27717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62D71E4C-2705-4622-887B-1F1262DB9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49688" y="3643313"/>
            <a:ext cx="3233737" cy="27717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431B6C7-1096-4AD3-9D48-AA45F0B21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800" y="383764"/>
            <a:ext cx="3312000" cy="603143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9">
            <a:extLst>
              <a:ext uri="{FF2B5EF4-FFF2-40B4-BE49-F238E27FC236}">
                <a16:creationId xmlns:a16="http://schemas.microsoft.com/office/drawing/2014/main" id="{3C3DC7A9-2932-431E-8EC0-CFA4B2CF6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299675" y="1584976"/>
            <a:ext cx="2772000" cy="502920"/>
          </a:xfrm>
        </p:spPr>
        <p:txBody>
          <a:bodyPr tIns="180000" rIns="180000" bIns="180000"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A97579B5-432F-4A2F-A65A-D2FACF71A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216875" y="4439775"/>
            <a:ext cx="2937600" cy="502920"/>
          </a:xfrm>
        </p:spPr>
        <p:txBody>
          <a:bodyPr tIns="180000" rIns="180000" bIns="180000"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F320B19E-E872-42A8-AA5D-7F84287BD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97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51A3404-D5A9-4BC5-A2B8-5BC253682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5432044" cy="860400"/>
          </a:xfrm>
        </p:spPr>
        <p:txBody>
          <a:bodyPr anchor="b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BD8583-3FBE-444A-9F7E-DF7C6578E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F115DF-54F8-4335-86CC-1875CD745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5432044" cy="4006800"/>
          </a:xfrm>
        </p:spPr>
        <p:txBody>
          <a:bodyPr>
            <a:normAutofit/>
          </a:bodyPr>
          <a:lstStyle>
            <a:lvl1pPr marL="1944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45F81656-BF34-4B85-ACD5-BFAE781919D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07138" y="449263"/>
            <a:ext cx="5432425" cy="55022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C54CC99A-1CCA-4711-9007-627C736BDD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513F610-B150-40E5-A881-4F4F842123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9C7D98EF-127D-4092-9E0B-82F254B113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6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6">
            <a:extLst>
              <a:ext uri="{FF2B5EF4-FFF2-40B4-BE49-F238E27FC236}">
                <a16:creationId xmlns:a16="http://schemas.microsoft.com/office/drawing/2014/main" id="{8F9B17DB-D85A-4B5F-A44F-4BAD5975C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5412" y="448056"/>
            <a:ext cx="7355484" cy="3401568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7">
            <a:extLst>
              <a:ext uri="{FF2B5EF4-FFF2-40B4-BE49-F238E27FC236}">
                <a16:creationId xmlns:a16="http://schemas.microsoft.com/office/drawing/2014/main" id="{4582DBBD-4E7B-4825-A55A-B28211141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5412" y="4471416"/>
            <a:ext cx="7355484" cy="1481328"/>
          </a:xfrm>
        </p:spPr>
        <p:txBody>
          <a:bodyPr>
            <a:normAutofit/>
          </a:bodyPr>
          <a:lstStyle>
            <a:lvl1pPr marL="1944" indent="0">
              <a:buNone/>
              <a:defRPr sz="24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E7AB31A-4165-4478-8B2E-0C53985504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85412" y="4122000"/>
            <a:ext cx="7380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E2291097-923C-4C79-A2E1-C0C1C5F943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9263" y="447675"/>
            <a:ext cx="3449637" cy="1727200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BD63B57D-B7E5-4B5F-BA72-251478B503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9263" y="2354263"/>
            <a:ext cx="3449637" cy="1727200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5C8C147E-814C-4008-8C13-0216089EF54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9263" y="4260850"/>
            <a:ext cx="3449637" cy="1727200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136540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C472BA8-C86A-4A3E-BDE2-5B103B418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49400" y="16092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A4C7BB06-8210-4B65-AD12-157991E7E3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626" y="206916"/>
            <a:ext cx="11293199" cy="1026572"/>
          </a:xfrm>
        </p:spPr>
        <p:txBody>
          <a:bodyPr anchor="ctr"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3CE44-6F04-4B27-8C13-AD0131E921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6563" y="2017713"/>
            <a:ext cx="11312525" cy="3906837"/>
          </a:xfrm>
        </p:spPr>
        <p:txBody>
          <a:bodyPr>
            <a:normAutofit/>
          </a:bodyPr>
          <a:lstStyle>
            <a:lvl1pPr marL="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1pPr>
            <a:lvl2pPr marL="4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2pPr>
            <a:lvl3pPr marL="9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3pPr>
            <a:lvl4pPr marL="13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4pPr>
            <a:lvl5pPr marL="18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4D71227A-06F0-4EDB-9BA6-C5AA4D028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9F297A86-7B17-452A-9C74-D1F11ACBB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5A51317C-59B0-4A35-8F79-F4AE3B59E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29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2E1050-6C12-4B39-8715-4D5472439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49400" y="16092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4E513D97-B9A8-4710-A599-E88B1669A7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626" y="206916"/>
            <a:ext cx="11311461" cy="1026572"/>
          </a:xfrm>
        </p:spPr>
        <p:txBody>
          <a:bodyPr anchor="ctr"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E769319-28CA-4E68-8E19-68C73CD1647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6563" y="2210546"/>
            <a:ext cx="11312525" cy="3522363"/>
          </a:xfrm>
        </p:spPr>
        <p:txBody>
          <a:bodyPr>
            <a:normAutofit/>
          </a:bodyPr>
          <a:lstStyle>
            <a:lvl1pPr marL="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1pPr>
            <a:lvl2pPr marL="4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2pPr>
            <a:lvl3pPr marL="9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3pPr>
            <a:lvl4pPr marL="13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4pPr>
            <a:lvl5pPr marL="18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7EBC5E34-0C82-438C-B5D6-3C1B0209B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0BDEB4F1-6670-45BB-B9CB-C99C1EDB76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1930349C-8BE0-47EA-B0BA-1F8A839CC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78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5BE7201D-E29D-4C0F-8BDA-C31C7AD21F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949950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76D068-9B81-43EB-8EF6-14A14B932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830" y="388800"/>
            <a:ext cx="5314209" cy="4293732"/>
          </a:xfrm>
        </p:spPr>
        <p:txBody>
          <a:bodyPr anchor="t">
            <a:normAutofit/>
          </a:bodyPr>
          <a:lstStyle>
            <a:lvl1pPr algn="r">
              <a:lnSpc>
                <a:spcPct val="140000"/>
              </a:lnSpc>
              <a:spcBef>
                <a:spcPts val="1000"/>
              </a:spcBef>
              <a:defRPr sz="48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6ACD1FC-2042-4BBF-A15C-4CF09BE6FA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35831" y="4787752"/>
            <a:ext cx="5313255" cy="882039"/>
          </a:xfrm>
        </p:spPr>
        <p:txBody>
          <a:bodyPr>
            <a:normAutofit/>
          </a:bodyPr>
          <a:lstStyle>
            <a:lvl1pPr marL="1944" indent="0" algn="r">
              <a:buNone/>
              <a:defRPr sz="2400" i="0">
                <a:solidFill>
                  <a:schemeClr val="accent4">
                    <a:alpha val="5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95F5207-FD4F-4EA3-B90A-38946525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B85A082-D2CF-4D9E-8B9A-4A4EC2FBF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0832" y="6153912"/>
            <a:ext cx="539705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16C575C-EAC2-426D-8F27-9F19CCC0B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929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9800939-EE62-4A6F-8369-E0A2225C9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799"/>
            <a:ext cx="2854800" cy="5965199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AD8766-64D5-4907-9387-55556E06B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744000" y="450000"/>
            <a:ext cx="0" cy="59652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56A4E20-3710-4756-B5AA-0D9A3C38678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554400" y="386634"/>
            <a:ext cx="6269984" cy="6084732"/>
          </a:xfrm>
        </p:spPr>
        <p:txBody>
          <a:bodyPr>
            <a:normAutofit/>
          </a:bodyPr>
          <a:lstStyle>
            <a:lvl1pPr marL="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1pPr>
            <a:lvl2pPr marL="4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2pPr>
            <a:lvl3pPr marL="9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3pPr>
            <a:lvl4pPr marL="13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4pPr>
            <a:lvl5pPr marL="18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1" name="Date Placeholder 9">
            <a:extLst>
              <a:ext uri="{FF2B5EF4-FFF2-40B4-BE49-F238E27FC236}">
                <a16:creationId xmlns:a16="http://schemas.microsoft.com/office/drawing/2014/main" id="{90ACCA35-D6BC-4204-B1A6-C9F022F5F3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299675" y="1584976"/>
            <a:ext cx="2772000" cy="502920"/>
          </a:xfrm>
        </p:spPr>
        <p:txBody>
          <a:bodyPr tIns="180000" rIns="180000" bIns="180000"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2" name="Footer Placeholder 10">
            <a:extLst>
              <a:ext uri="{FF2B5EF4-FFF2-40B4-BE49-F238E27FC236}">
                <a16:creationId xmlns:a16="http://schemas.microsoft.com/office/drawing/2014/main" id="{6B393FEE-25D9-48C7-B753-BE4F3F53B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216875" y="4439775"/>
            <a:ext cx="2937600" cy="502920"/>
          </a:xfrm>
        </p:spPr>
        <p:txBody>
          <a:bodyPr tIns="180000" rIns="180000" bIns="180000"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6BB8704D-5CE8-4D94-A969-93FD48205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22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EC6A-9526-4F5D-831C-D05B6D208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2854800" cy="5965200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DBA2A15-3A0D-4FF2-946D-1A226AB20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744000" y="450000"/>
            <a:ext cx="0" cy="59652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D23B8B-A425-4CDA-8B08-F225F1A56BB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71837" y="555337"/>
            <a:ext cx="6923815" cy="5747326"/>
          </a:xfrm>
        </p:spPr>
        <p:txBody>
          <a:bodyPr>
            <a:normAutofit/>
          </a:bodyPr>
          <a:lstStyle>
            <a:lvl1pPr marL="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1pPr>
            <a:lvl2pPr marL="4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2pPr>
            <a:lvl3pPr marL="9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3pPr>
            <a:lvl4pPr marL="13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4pPr>
            <a:lvl5pPr marL="18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148B844A-8E38-4D22-9A7F-A95D22C1E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299675" y="1584976"/>
            <a:ext cx="2772000" cy="502920"/>
          </a:xfrm>
        </p:spPr>
        <p:txBody>
          <a:bodyPr tIns="180000" rIns="180000" bIns="180000"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3" name="Footer Placeholder 10">
            <a:extLst>
              <a:ext uri="{FF2B5EF4-FFF2-40B4-BE49-F238E27FC236}">
                <a16:creationId xmlns:a16="http://schemas.microsoft.com/office/drawing/2014/main" id="{9EE6E96B-321F-4070-8AB9-69F8498B17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216875" y="4439775"/>
            <a:ext cx="2937600" cy="502920"/>
          </a:xfrm>
        </p:spPr>
        <p:txBody>
          <a:bodyPr tIns="180000" rIns="180000" bIns="180000"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5" name="Slide Number Placeholder 11">
            <a:extLst>
              <a:ext uri="{FF2B5EF4-FFF2-40B4-BE49-F238E27FC236}">
                <a16:creationId xmlns:a16="http://schemas.microsoft.com/office/drawing/2014/main" id="{B6CC3AFC-1429-49C6-B3ED-9B5C629A5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67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B910F38-F46F-4019-9892-577986F95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0000" y="1609200"/>
            <a:ext cx="113004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3A88BA19-45C7-493D-8685-D06EBEFD2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798" y="380872"/>
            <a:ext cx="11300290" cy="1026572"/>
          </a:xfrm>
        </p:spPr>
        <p:txBody>
          <a:bodyPr anchor="ctr"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F824DF-992F-4E18-9BC2-56F1D60AF5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9837" y="1941031"/>
            <a:ext cx="4632053" cy="869888"/>
          </a:xfrm>
        </p:spPr>
        <p:txBody>
          <a:bodyPr>
            <a:normAutofit/>
          </a:bodyPr>
          <a:lstStyle>
            <a:lvl1pPr marL="1944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A14A543-CB0B-4FE3-82CE-0C8B0F6F6D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87" y="2837529"/>
            <a:ext cx="4633419" cy="2547938"/>
          </a:xfrm>
        </p:spPr>
        <p:txBody>
          <a:bodyPr/>
          <a:lstStyle>
            <a:lvl1pPr>
              <a:lnSpc>
                <a:spcPct val="100000"/>
              </a:lnSpc>
              <a:buClr>
                <a:schemeClr val="tx2"/>
              </a:buClr>
              <a:defRPr>
                <a:solidFill>
                  <a:schemeClr val="tx2">
                    <a:alpha val="46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6B6DB95-B3AD-4954-8725-DCAA8F716A9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62812" y="1941031"/>
            <a:ext cx="4632053" cy="869888"/>
          </a:xfrm>
        </p:spPr>
        <p:txBody>
          <a:bodyPr>
            <a:normAutofit/>
          </a:bodyPr>
          <a:lstStyle>
            <a:lvl1pPr marL="1944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EBF18AD6-49AE-45E3-AFDB-53684AB6EC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0962" y="2837529"/>
            <a:ext cx="4633419" cy="2547938"/>
          </a:xfrm>
        </p:spPr>
        <p:txBody>
          <a:bodyPr/>
          <a:lstStyle>
            <a:lvl1pPr>
              <a:lnSpc>
                <a:spcPct val="100000"/>
              </a:lnSpc>
              <a:buClr>
                <a:schemeClr val="tx2"/>
              </a:buClr>
              <a:defRPr>
                <a:solidFill>
                  <a:schemeClr val="tx2">
                    <a:alpha val="46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AD8C32FD-06A2-49E2-A54A-FB7C7AFFE2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D13BE1A-DE3C-489C-A627-116679A00B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CE15B7AC-26DD-48DA-88A0-A231BF5D1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86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E78D948-F2B9-4EE0-B830-36F103C21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0000" y="1609200"/>
            <a:ext cx="113004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6B9A2D2-0473-4F46-BFCE-D626532960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6170" y="368717"/>
            <a:ext cx="11300400" cy="1026572"/>
          </a:xfrm>
        </p:spPr>
        <p:txBody>
          <a:bodyPr anchor="ctr"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C7203DC6-5779-4D18-8EDA-B417CE1CC3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1850" y="1941031"/>
            <a:ext cx="3456556" cy="869888"/>
          </a:xfrm>
        </p:spPr>
        <p:txBody>
          <a:bodyPr>
            <a:normAutofit/>
          </a:bodyPr>
          <a:lstStyle>
            <a:lvl1pPr marL="1944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5286B5D-8C3D-49BC-A56B-54C3D0FBC7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0000" y="2837528"/>
            <a:ext cx="3457576" cy="2986221"/>
          </a:xfrm>
        </p:spPr>
        <p:txBody>
          <a:bodyPr/>
          <a:lstStyle>
            <a:lvl1pPr marL="457200" indent="-457200">
              <a:lnSpc>
                <a:spcPct val="110000"/>
              </a:lnSpc>
              <a:buClr>
                <a:schemeClr val="tx2"/>
              </a:buClr>
              <a:defRPr>
                <a:solidFill>
                  <a:schemeClr val="tx2">
                    <a:alpha val="46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C8FA9F2-E665-4A1C-AB30-847F4A2000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4947" y="1941031"/>
            <a:ext cx="3456556" cy="869888"/>
          </a:xfrm>
        </p:spPr>
        <p:txBody>
          <a:bodyPr>
            <a:normAutofit/>
          </a:bodyPr>
          <a:lstStyle>
            <a:lvl1pPr marL="1944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3C54263D-50A7-43A8-A3BC-BE063187A8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3097" y="2837528"/>
            <a:ext cx="3457576" cy="2986221"/>
          </a:xfrm>
        </p:spPr>
        <p:txBody>
          <a:bodyPr/>
          <a:lstStyle>
            <a:lvl1pPr marL="457200" indent="-457200">
              <a:lnSpc>
                <a:spcPct val="110000"/>
              </a:lnSpc>
              <a:buClr>
                <a:schemeClr val="tx2"/>
              </a:buClr>
              <a:defRPr>
                <a:solidFill>
                  <a:schemeClr val="tx2">
                    <a:alpha val="46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6DD25081-6CEB-4E5B-A7E5-8100DE6732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83594" y="1939364"/>
            <a:ext cx="3456556" cy="869888"/>
          </a:xfrm>
        </p:spPr>
        <p:txBody>
          <a:bodyPr>
            <a:normAutofit/>
          </a:bodyPr>
          <a:lstStyle>
            <a:lvl1pPr marL="1944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B40E43BE-19E7-4C92-A02A-A747188A11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82764" y="2835861"/>
            <a:ext cx="3456556" cy="2986221"/>
          </a:xfrm>
        </p:spPr>
        <p:txBody>
          <a:bodyPr/>
          <a:lstStyle>
            <a:lvl1pPr marL="457200" indent="-457200">
              <a:lnSpc>
                <a:spcPct val="110000"/>
              </a:lnSpc>
              <a:buClr>
                <a:schemeClr val="tx2"/>
              </a:buClr>
              <a:defRPr>
                <a:solidFill>
                  <a:schemeClr val="tx2">
                    <a:alpha val="46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3" name="Date Placeholder 5">
            <a:extLst>
              <a:ext uri="{FF2B5EF4-FFF2-40B4-BE49-F238E27FC236}">
                <a16:creationId xmlns:a16="http://schemas.microsoft.com/office/drawing/2014/main" id="{0364CC8C-A596-4C30-BE97-FF78E0424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E94F2-5327-4ECE-B9D6-26CA834459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F9BB08CB-1C70-40D7-A67C-2EF5BFFEF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82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87F79D-9EFD-4F24-B92B-3DEF507C6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0000" y="450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2758C89-0197-4B72-BA43-2CC4DE73F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969" y="647377"/>
            <a:ext cx="11316056" cy="1026572"/>
          </a:xfrm>
        </p:spPr>
        <p:txBody>
          <a:bodyPr anchor="ctr"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37D2E7B5-A506-45AA-881E-1EF6A0EB07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968" y="1692923"/>
            <a:ext cx="11300287" cy="1001712"/>
          </a:xfrm>
        </p:spPr>
        <p:txBody>
          <a:bodyPr>
            <a:normAutofit/>
          </a:bodyPr>
          <a:lstStyle>
            <a:lvl1pPr marL="1944" indent="0">
              <a:buNone/>
              <a:defRPr sz="2400" i="0">
                <a:solidFill>
                  <a:schemeClr val="tx1">
                    <a:alpha val="5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751E77E5-BC2E-4851-A46B-1081DBFEE1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1325" y="2959100"/>
            <a:ext cx="2698750" cy="29876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6" name="Picture Placeholder 19">
            <a:extLst>
              <a:ext uri="{FF2B5EF4-FFF2-40B4-BE49-F238E27FC236}">
                <a16:creationId xmlns:a16="http://schemas.microsoft.com/office/drawing/2014/main" id="{5ADD8D61-5FF6-4FF8-A853-94978CE2BF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19463" y="2959100"/>
            <a:ext cx="2690812" cy="29876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7" name="Picture Placeholder 21">
            <a:extLst>
              <a:ext uri="{FF2B5EF4-FFF2-40B4-BE49-F238E27FC236}">
                <a16:creationId xmlns:a16="http://schemas.microsoft.com/office/drawing/2014/main" id="{7217B0CF-D153-4F21-B2F3-3736BFEE8B2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89663" y="2959100"/>
            <a:ext cx="2689225" cy="29876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8" name="Picture Placeholder 23">
            <a:extLst>
              <a:ext uri="{FF2B5EF4-FFF2-40B4-BE49-F238E27FC236}">
                <a16:creationId xmlns:a16="http://schemas.microsoft.com/office/drawing/2014/main" id="{46C9A6A5-13C0-4A42-B695-F3511DCA96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58275" y="2959100"/>
            <a:ext cx="2698750" cy="29876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DD1D6B44-0E3B-4C46-B068-14568BF01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B72C5E2-290F-4D02-842B-932296C10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E3152744-4FDB-4426-90C5-B204EE645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323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21818-E75A-458F-AC5B-0E9A2C76B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448056"/>
            <a:ext cx="11292840" cy="3401568"/>
          </a:xfr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E64DE-978B-4F95-BB3C-D027D8008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4471416"/>
            <a:ext cx="11292840" cy="1481328"/>
          </a:xfrm>
        </p:spPr>
        <p:txBody>
          <a:bodyPr/>
          <a:lstStyle>
            <a:lvl1pPr marL="0" indent="0" algn="l">
              <a:lnSpc>
                <a:spcPct val="120000"/>
              </a:lnSpc>
              <a:buNone/>
              <a:defRPr sz="2400">
                <a:solidFill>
                  <a:schemeClr val="tx2">
                    <a:alpha val="5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6BC76EC-3453-4CE0-A71D-BD2194075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96B5700-AA45-4E20-8BE5-276204113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PRESENTATION TITLE</a:t>
            </a:r>
          </a:p>
        </p:txBody>
      </p:sp>
      <p:sp>
        <p:nvSpPr>
          <p:cNvPr id="7" name="Slide Number Placeholder 11">
            <a:extLst>
              <a:ext uri="{FF2B5EF4-FFF2-40B4-BE49-F238E27FC236}">
                <a16:creationId xmlns:a16="http://schemas.microsoft.com/office/drawing/2014/main" id="{A7C3E5E6-3D65-419E-9CE7-1BEC4CB37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44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DDBCE8-F60C-4E3A-83C0-BDE8DD2DE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01984" cy="11412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BC57F-72F2-48BC-B1EE-1F2C6155D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1733550"/>
            <a:ext cx="11293200" cy="3783013"/>
          </a:xfrm>
          <a:prstGeom prst="rect">
            <a:avLst/>
          </a:prstGeom>
        </p:spPr>
        <p:txBody>
          <a:bodyPr vert="horz" lIns="0" tIns="0" rIns="9144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FBC45-A4BC-4EE5-82B1-8BC791225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1300-1995-409E-B058-59180872B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39030E9-7F3B-403F-96B2-7C2C627C3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125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  <p:sldLayoutId id="2147483674" r:id="rId13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i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50000" indent="-448056" algn="l" defTabSz="914400" rtl="0" eaLnBrk="1" latinLnBrk="0" hangingPunct="1">
        <a:lnSpc>
          <a:spcPct val="140000"/>
        </a:lnSpc>
        <a:spcBef>
          <a:spcPts val="1000"/>
        </a:spcBef>
        <a:buClr>
          <a:schemeClr val="tx2">
            <a:lumMod val="75000"/>
          </a:schemeClr>
        </a:buClr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1pPr>
      <a:lvl2pPr marL="900000" indent="-448056" algn="l" defTabSz="914400" rtl="0" eaLnBrk="1" latinLnBrk="0" hangingPunct="1">
        <a:lnSpc>
          <a:spcPct val="140000"/>
        </a:lnSpc>
        <a:spcBef>
          <a:spcPts val="500"/>
        </a:spcBef>
        <a:buClr>
          <a:schemeClr val="tx2">
            <a:lumMod val="75000"/>
          </a:schemeClr>
        </a:buClr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2pPr>
      <a:lvl3pPr marL="1350000" indent="-448056" algn="l" defTabSz="914400" rtl="0" eaLnBrk="1" latinLnBrk="0" hangingPunct="1">
        <a:lnSpc>
          <a:spcPct val="140000"/>
        </a:lnSpc>
        <a:spcBef>
          <a:spcPts val="500"/>
        </a:spcBef>
        <a:buClr>
          <a:schemeClr val="tx2">
            <a:lumMod val="75000"/>
          </a:schemeClr>
        </a:buClr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3pPr>
      <a:lvl4pPr marL="1800000" indent="-448056" algn="l" defTabSz="914400" rtl="0" eaLnBrk="1" latinLnBrk="0" hangingPunct="1">
        <a:lnSpc>
          <a:spcPct val="140000"/>
        </a:lnSpc>
        <a:spcBef>
          <a:spcPts val="500"/>
        </a:spcBef>
        <a:buClr>
          <a:schemeClr val="tx2">
            <a:lumMod val="75000"/>
          </a:schemeClr>
        </a:buClr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4pPr>
      <a:lvl5pPr marL="2250000" indent="-448056" algn="l" defTabSz="914400" rtl="0" eaLnBrk="1" latinLnBrk="0" hangingPunct="1">
        <a:lnSpc>
          <a:spcPct val="140000"/>
        </a:lnSpc>
        <a:spcBef>
          <a:spcPts val="500"/>
        </a:spcBef>
        <a:buClr>
          <a:schemeClr val="tx2">
            <a:lumMod val="75000"/>
          </a:schemeClr>
        </a:buClr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48">
          <p15:clr>
            <a:srgbClr val="F26B43"/>
          </p15:clr>
        </p15:guide>
        <p15:guide id="2" pos="279">
          <p15:clr>
            <a:srgbClr val="F26B43"/>
          </p15:clr>
        </p15:guide>
        <p15:guide id="3" pos="1232">
          <p15:clr>
            <a:srgbClr val="5ACBF0"/>
          </p15:clr>
        </p15:guide>
        <p15:guide id="4" pos="1527">
          <p15:clr>
            <a:srgbClr val="5ACBF0"/>
          </p15:clr>
        </p15:guide>
        <p15:guide id="5" pos="2457">
          <p15:clr>
            <a:srgbClr val="5ACBF0"/>
          </p15:clr>
        </p15:guide>
        <p15:guide id="6" pos="2751">
          <p15:clr>
            <a:srgbClr val="5ACBF0"/>
          </p15:clr>
        </p15:guide>
        <p15:guide id="7" pos="3704">
          <p15:clr>
            <a:srgbClr val="5ACBF0"/>
          </p15:clr>
        </p15:guide>
        <p15:guide id="8" pos="3976">
          <p15:clr>
            <a:srgbClr val="5ACBF0"/>
          </p15:clr>
        </p15:guide>
        <p15:guide id="9" pos="4929">
          <p15:clr>
            <a:srgbClr val="5ACBF0"/>
          </p15:clr>
        </p15:guide>
        <p15:guide id="10" pos="5201">
          <p15:clr>
            <a:srgbClr val="5ACBF0"/>
          </p15:clr>
        </p15:guide>
        <p15:guide id="11" pos="6153">
          <p15:clr>
            <a:srgbClr val="5ACBF0"/>
          </p15:clr>
        </p15:guide>
        <p15:guide id="12" pos="6448">
          <p15:clr>
            <a:srgbClr val="5ACBF0"/>
          </p15:clr>
        </p15:guide>
        <p15:guide id="13" pos="7401">
          <p15:clr>
            <a:srgbClr val="F26B43"/>
          </p15:clr>
        </p15:guide>
        <p15:guide id="14" orient="horz" pos="3475">
          <p15:clr>
            <a:srgbClr val="F26B43"/>
          </p15:clr>
        </p15:guide>
        <p15:guide id="15" orient="horz" pos="278">
          <p15:clr>
            <a:srgbClr val="F26B43"/>
          </p15:clr>
        </p15:guide>
        <p15:guide id="16" orient="horz" pos="2886">
          <p15:clr>
            <a:srgbClr val="5ACBF0"/>
          </p15:clr>
        </p15:guide>
        <p15:guide id="17" orient="horz" pos="2591">
          <p15:clr>
            <a:srgbClr val="5ACBF0"/>
          </p15:clr>
        </p15:guide>
        <p15:guide id="18" orient="horz" pos="2024">
          <p15:clr>
            <a:srgbClr val="5ACBF0"/>
          </p15:clr>
        </p15:guide>
        <p15:guide id="19" orient="horz" pos="1729">
          <p15:clr>
            <a:srgbClr val="5ACBF0"/>
          </p15:clr>
        </p15:guide>
        <p15:guide id="20" orient="horz" pos="1162">
          <p15:clr>
            <a:srgbClr val="5ACBF0"/>
          </p15:clr>
        </p15:guide>
        <p15:guide id="21" orient="horz" pos="867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DB97A7-8610-8D7D-4AEA-48EF7CF67F4D}"/>
              </a:ext>
            </a:extLst>
          </p:cNvPr>
          <p:cNvSpPr/>
          <p:nvPr/>
        </p:nvSpPr>
        <p:spPr>
          <a:xfrm>
            <a:off x="7411915" y="465992"/>
            <a:ext cx="914400" cy="5987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47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21F7C9-5828-4AED-834A-87AEA2281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448056"/>
            <a:ext cx="5644896" cy="340156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 i="0" dirty="0"/>
              <a:t>Ecclesiastes 3:1-8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B2940A3-1B97-4EDD-B073-C632DA7FF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1900" y="4291953"/>
            <a:ext cx="5428996" cy="191229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12:34,36,24,37</a:t>
            </a:r>
          </a:p>
          <a:p>
            <a:pPr algn="ctr">
              <a:lnSpc>
                <a:spcPct val="10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3:5-10</a:t>
            </a:r>
          </a:p>
          <a:p>
            <a:pPr algn="ctr">
              <a:lnSpc>
                <a:spcPct val="10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Proverbs 18:21; Psalm 39:1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2721D57-4BC1-88CE-E4FA-41BA0C14D2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045" r="104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3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AA6A305D-EA59-470F-B351-EBA6253A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448056"/>
            <a:ext cx="11292840" cy="1135647"/>
          </a:xfrm>
        </p:spPr>
        <p:txBody>
          <a:bodyPr/>
          <a:lstStyle/>
          <a:p>
            <a:pPr algn="ctr"/>
            <a:r>
              <a:rPr lang="en-US" dirty="0"/>
              <a:t>“A Time To Keep Silent”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9D37F2E-EB29-4FAE-A77B-C75DADA58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32" y="1772239"/>
            <a:ext cx="11294364" cy="47793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17:28 “Even a fool is counted wise when he holds his peace; When he shuts his lips, he is considered perceptive." </a:t>
            </a: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"Don't argue with fools, for bystanders will not be able to tell who the fool is." </a:t>
            </a: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26:4 “Do not answer a fool according to his folly, Lest you also be like him."</a:t>
            </a:r>
          </a:p>
        </p:txBody>
      </p:sp>
    </p:spTree>
    <p:extLst>
      <p:ext uri="{BB962C8B-B14F-4D97-AF65-F5344CB8AC3E}">
        <p14:creationId xmlns:p14="http://schemas.microsoft.com/office/powerpoint/2010/main" val="20878981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AA6A305D-EA59-470F-B351-EBA6253A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96364"/>
            <a:ext cx="11292840" cy="113564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When Don’t Know All The Facts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9D37F2E-EB29-4FAE-A77B-C75DADA58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32" y="1232011"/>
            <a:ext cx="11294364" cy="53196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18:13 “He who answers a matter before he hears it, It is folly and shame to him." 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18:17 “The first one to plead his cause seems right, Until his neighbor comes and examines him." </a:t>
            </a:r>
          </a:p>
          <a:p>
            <a:pPr>
              <a:lnSpc>
                <a:spcPct val="100000"/>
              </a:lnSpc>
            </a:pPr>
            <a:r>
              <a:rPr lang="en-US" sz="5400" i="1" dirty="0">
                <a:solidFill>
                  <a:srgbClr val="FFFFFF"/>
                </a:solidFill>
                <a:latin typeface="Sagona Book"/>
                <a:ea typeface="+mj-ea"/>
                <a:cs typeface="+mj-cs"/>
              </a:rPr>
              <a:t>   </a:t>
            </a:r>
            <a:r>
              <a:rPr lang="en-US" sz="4800" i="1" dirty="0">
                <a:solidFill>
                  <a:srgbClr val="FFFFFF"/>
                </a:solidFill>
                <a:latin typeface="Sagona Book"/>
                <a:ea typeface="+mj-ea"/>
                <a:cs typeface="+mj-cs"/>
              </a:rPr>
              <a:t>When It Is None Of Our Business</a:t>
            </a:r>
            <a:endParaRPr lang="en-US"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21:21,22  “what is that to you?”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Thessalonians 4:10,11 “mind your own business”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Peter 4:15 “busybody in other people’s matters”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Thessalonians 3:10-12 “work in quietness and eat their own bread.”</a:t>
            </a:r>
          </a:p>
        </p:txBody>
      </p:sp>
    </p:spTree>
    <p:extLst>
      <p:ext uri="{BB962C8B-B14F-4D97-AF65-F5344CB8AC3E}">
        <p14:creationId xmlns:p14="http://schemas.microsoft.com/office/powerpoint/2010/main" val="11307432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AA6A305D-EA59-470F-B351-EBA6253A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448056"/>
            <a:ext cx="11292840" cy="15829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When Our Words Would Destroy A Friendship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9D37F2E-EB29-4FAE-A77B-C75DADA58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32" y="2031023"/>
            <a:ext cx="11294364" cy="45206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16:28 "A perverse man sows strife, And a whisperer separates the best of friends." </a:t>
            </a: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Never say anything about anybody that you wouldn't want to get back to them that you said. </a:t>
            </a: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 are advised of something that someone has said about you, don't take it too seriously – Ecclesiastes 7:21,22</a:t>
            </a:r>
          </a:p>
        </p:txBody>
      </p:sp>
    </p:spTree>
    <p:extLst>
      <p:ext uri="{BB962C8B-B14F-4D97-AF65-F5344CB8AC3E}">
        <p14:creationId xmlns:p14="http://schemas.microsoft.com/office/powerpoint/2010/main" val="121747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93" end="1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charRg st="93" end="18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charRg st="93" end="18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charRg st="93" end="1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185" end="30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charRg st="185" end="30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charRg st="185" end="30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charRg st="185" end="30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AA6A305D-EA59-470F-B351-EBA6253A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448056"/>
            <a:ext cx="11292840" cy="15829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When Our Words Would Destroy A Reputation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9D37F2E-EB29-4FAE-A77B-C75DADA58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32" y="2031023"/>
            <a:ext cx="11294364" cy="45206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16:27 "An ungodly man digs up evil, And it is on his lips like a burning fire." </a:t>
            </a: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Corinthians 13:7  love "bears all things, believes all things, hopes all things, endures all things." </a:t>
            </a: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if a matter is TRUE we need to ask:</a:t>
            </a:r>
          </a:p>
          <a:p>
            <a:pPr algn="ctr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“Is it KIND?”  “Is it NECESSARY?”  “Will it Help?”</a:t>
            </a:r>
          </a:p>
        </p:txBody>
      </p:sp>
    </p:spTree>
    <p:extLst>
      <p:ext uri="{BB962C8B-B14F-4D97-AF65-F5344CB8AC3E}">
        <p14:creationId xmlns:p14="http://schemas.microsoft.com/office/powerpoint/2010/main" val="22713651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AA6A305D-EA59-470F-B351-EBA6253A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448056"/>
            <a:ext cx="11292840" cy="15829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When We Have Said It Many Times Before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9D37F2E-EB29-4FAE-A77B-C75DADA58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32" y="2031023"/>
            <a:ext cx="11294364" cy="45206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19:13 “the contentions of a wife are a continual dripping."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27:15,16 “A continual dripping on a very rainy day And a contentious woman are alike;”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Husbands can be just as guilty!  Parents to children!</a:t>
            </a:r>
          </a:p>
          <a:p>
            <a:pPr algn="ctr"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“Is it productive or counterproductive?”</a:t>
            </a:r>
          </a:p>
          <a:p>
            <a:pPr algn="ctr"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Ephesians 4:29</a:t>
            </a:r>
          </a:p>
        </p:txBody>
      </p:sp>
    </p:spTree>
    <p:extLst>
      <p:ext uri="{BB962C8B-B14F-4D97-AF65-F5344CB8AC3E}">
        <p14:creationId xmlns:p14="http://schemas.microsoft.com/office/powerpoint/2010/main" val="23379276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AA6A305D-EA59-470F-B351-EBA6253A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306371"/>
            <a:ext cx="11292840" cy="1582967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Be Silent When It’s Time To Listen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9D37F2E-EB29-4FAE-A77B-C75DADA58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1802423"/>
            <a:ext cx="11294364" cy="47492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13:1 “A wise son heeds his father’s instruction, But a scoffer does not listen to rebuke."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1:19 “ let every man be swift to hear, slow to speak, slow to wrath;" 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Ezekiel 3:14,15 “I sat where they sat, and remained there astonished among them seven days.”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then could he listen to God,  and heed the words which were spoken to him.</a:t>
            </a:r>
          </a:p>
        </p:txBody>
      </p:sp>
    </p:spTree>
    <p:extLst>
      <p:ext uri="{BB962C8B-B14F-4D97-AF65-F5344CB8AC3E}">
        <p14:creationId xmlns:p14="http://schemas.microsoft.com/office/powerpoint/2010/main" val="29745805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AA6A305D-EA59-470F-B351-EBA6253A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306371"/>
            <a:ext cx="11292840" cy="1582967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Be Silent When It’s Time To Work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9D37F2E-EB29-4FAE-A77B-C75DADA58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7154" y="2048607"/>
            <a:ext cx="10067192" cy="45030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Proverbs 14:23 “idle chatter leads only to poverty." </a:t>
            </a: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9:4 “We must work the works of Him who sent Me while it is day”</a:t>
            </a: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Nehemiah 2:18; 4:6 "Let us rise up and build.” “the people had a mind to work."</a:t>
            </a:r>
          </a:p>
        </p:txBody>
      </p:sp>
    </p:spTree>
    <p:extLst>
      <p:ext uri="{BB962C8B-B14F-4D97-AF65-F5344CB8AC3E}">
        <p14:creationId xmlns:p14="http://schemas.microsoft.com/office/powerpoint/2010/main" val="5206995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AA6A305D-EA59-470F-B351-EBA6253A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306371"/>
            <a:ext cx="11292840" cy="5848244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11500" dirty="0"/>
              <a:t>May our God give us the wisdom to know when to be silent!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DC9493-72E0-5681-2C58-34933B069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61" y="1747524"/>
            <a:ext cx="1482969" cy="14829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8772E1-8EAC-C505-5FE1-B8F2F40033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10" r="17885"/>
          <a:stretch/>
        </p:blipFill>
        <p:spPr>
          <a:xfrm>
            <a:off x="10021649" y="1747524"/>
            <a:ext cx="1516790" cy="148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32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theme/theme1.xml><?xml version="1.0" encoding="utf-8"?>
<a:theme xmlns:a="http://schemas.openxmlformats.org/drawingml/2006/main" name="ThinLineVTI">
  <a:themeElements>
    <a:clrScheme name="ThinLines Color Schem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AC8"/>
      </a:accent1>
      <a:accent2>
        <a:srgbClr val="794DFF"/>
      </a:accent2>
      <a:accent3>
        <a:srgbClr val="00D17D"/>
      </a:accent3>
      <a:accent4>
        <a:srgbClr val="404040"/>
      </a:accent4>
      <a:accent5>
        <a:srgbClr val="FE5D21"/>
      </a:accent5>
      <a:accent6>
        <a:srgbClr val="B3B3B3"/>
      </a:accent6>
      <a:hlink>
        <a:srgbClr val="3E8FF1"/>
      </a:hlink>
      <a:folHlink>
        <a:srgbClr val="939393"/>
      </a:folHlink>
    </a:clrScheme>
    <a:fontScheme name="Custom 3">
      <a:majorFont>
        <a:latin typeface="Sagona Book"/>
        <a:ea typeface=""/>
        <a:cs typeface=""/>
      </a:majorFont>
      <a:minorFont>
        <a:latin typeface="Univer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inLineVTI" id="{DA2A884B-D36C-4F63-9FE8-3C89F2B99A40}" vid="{62C1F77B-42AE-47B9-869B-5CE48C8ED8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1971ED-0722-4CF3-9522-6E6843A2D88D}">
  <ds:schemaRefs>
    <ds:schemaRef ds:uri="http://schemas.microsoft.com/office/2006/documentManagement/types"/>
    <ds:schemaRef ds:uri="http://schemas.microsoft.com/office/2006/metadata/properties"/>
    <ds:schemaRef ds:uri="16c05727-aa75-4e4a-9b5f-8a80a1165891"/>
    <ds:schemaRef ds:uri="http://purl.org/dc/terms/"/>
    <ds:schemaRef ds:uri="http://schemas.microsoft.com/sharepoint/v3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230e9df3-be65-4c73-a93b-d1236ebd677e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91E06989-8323-4451-A21F-821A6C2478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B27884-F043-4BF1-A4FB-D6C1216AE52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Thin line design</Template>
  <TotalTime>267</TotalTime>
  <Words>538</Words>
  <Application>Microsoft Office PowerPoint</Application>
  <PresentationFormat>Widescreen</PresentationFormat>
  <Paragraphs>49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Sagona Book</vt:lpstr>
      <vt:lpstr>Times New Roman</vt:lpstr>
      <vt:lpstr>Univers</vt:lpstr>
      <vt:lpstr>ThinLineVTI</vt:lpstr>
      <vt:lpstr>PowerPoint Presentation</vt:lpstr>
      <vt:lpstr>Ecclesiastes 3:1-8</vt:lpstr>
      <vt:lpstr>“A Time To Keep Silent”</vt:lpstr>
      <vt:lpstr>When Don’t Know All The Facts</vt:lpstr>
      <vt:lpstr>When Our Words Would Destroy A Friendship</vt:lpstr>
      <vt:lpstr>When Our Words Would Destroy A Reputation</vt:lpstr>
      <vt:lpstr>When We Have Said It Many Times Before</vt:lpstr>
      <vt:lpstr>Be Silent When It’s Time To Listen</vt:lpstr>
      <vt:lpstr>Be Silent When It’s Time To Work</vt:lpstr>
      <vt:lpstr>May our God give us the wisdom to know when to be silent!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12</cp:revision>
  <dcterms:created xsi:type="dcterms:W3CDTF">2025-03-01T20:46:30Z</dcterms:created>
  <dcterms:modified xsi:type="dcterms:W3CDTF">2025-03-02T01:14:17Z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